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1622d5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51622d5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6" name="Google Shape;136;p17"/>
          <p:cNvPicPr preferRelativeResize="0"/>
          <p:nvPr/>
        </p:nvPicPr>
        <p:blipFill rotWithShape="1">
          <a:blip r:embed="rId4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7" name="Google Shape;137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HackChennai</a:t>
            </a:r>
            <a:endParaRPr/>
          </a:p>
        </p:txBody>
      </p:sp>
      <p:sp>
        <p:nvSpPr>
          <p:cNvPr id="138" name="Google Shape;138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Disease Predictor using the symptoms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</a:t>
            </a:r>
            <a:endParaRPr/>
          </a:p>
        </p:txBody>
      </p:sp>
      <p:sp>
        <p:nvSpPr>
          <p:cNvPr id="144" name="Google Shape;144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Yenumula Harshavardhan Reddy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Chirag Chauhan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Shaun Thomas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Shaurya Singh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150" name="Google Shape;150;p19"/>
          <p:cNvSpPr txBox="1"/>
          <p:nvPr/>
        </p:nvSpPr>
        <p:spPr>
          <a:xfrm>
            <a:off x="1687700" y="2441150"/>
            <a:ext cx="5886900" cy="21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Symptoms are the first thing that helps in the prediction of a disease.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 today’s world most of the people do not know about the diseases and their symptoms.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People usually ignore the symptoms.But these symptoms can be the indication for a very serious disease.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Problem statement</a:t>
            </a:r>
            <a:endParaRPr sz="3000"/>
          </a:p>
        </p:txBody>
      </p:sp>
      <p:sp>
        <p:nvSpPr>
          <p:cNvPr id="156" name="Google Shape;156;p20"/>
          <p:cNvSpPr txBox="1"/>
          <p:nvPr>
            <p:ph idx="2" type="body"/>
          </p:nvPr>
        </p:nvSpPr>
        <p:spPr>
          <a:xfrm>
            <a:off x="5134025" y="219647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People do not know that which all symptoms are the indication for which Disease.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Proposal</a:t>
            </a:r>
            <a:endParaRPr/>
          </a:p>
        </p:txBody>
      </p:sp>
      <p:sp>
        <p:nvSpPr>
          <p:cNvPr id="162" name="Google Shape;162;p21"/>
          <p:cNvSpPr txBox="1"/>
          <p:nvPr/>
        </p:nvSpPr>
        <p:spPr>
          <a:xfrm>
            <a:off x="2411025" y="2380875"/>
            <a:ext cx="57864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have made a software that takes in the symptoms as the input and then predicts the possible disease the person might have.</a:t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/>
          </a:p>
        </p:txBody>
      </p:sp>
      <p:sp>
        <p:nvSpPr>
          <p:cNvPr id="168" name="Google Shape;168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1.Decision Tree model of Machine Learning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2.TKinter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3.Python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74" name="Google Shape;174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person will add the symptoms in the search box.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Then after selecting the Symptoms , we will use the ML model to predict the disease.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 prediction will tell the user that which disease he/she might have.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